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4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.png"/><Relationship Id="rId5" Type="http://schemas.microsoft.com/office/2007/relationships/hdphoto" Target="../media/hdphoto22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.png"/><Relationship Id="rId5" Type="http://schemas.microsoft.com/office/2007/relationships/hdphoto" Target="../media/hdphoto23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.png"/><Relationship Id="rId5" Type="http://schemas.microsoft.com/office/2007/relationships/hdphoto" Target="../media/hdphoto24.wdp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.png"/><Relationship Id="rId5" Type="http://schemas.microsoft.com/office/2007/relationships/hdphoto" Target="../media/hdphoto25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.png"/><Relationship Id="rId5" Type="http://schemas.microsoft.com/office/2007/relationships/hdphoto" Target="../media/hdphoto26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2.png"/><Relationship Id="rId5" Type="http://schemas.microsoft.com/office/2007/relationships/hdphoto" Target="../media/hdphoto27.wdp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2.png"/><Relationship Id="rId5" Type="http://schemas.microsoft.com/office/2007/relationships/hdphoto" Target="../media/hdphoto28.wdp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2.png"/><Relationship Id="rId5" Type="http://schemas.microsoft.com/office/2007/relationships/hdphoto" Target="../media/hdphoto29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2.png"/><Relationship Id="rId5" Type="http://schemas.microsoft.com/office/2007/relationships/hdphoto" Target="../media/hdphoto30.wdp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train&#10;&#10;AI-generated content may be incorrect.">
            <a:extLst>
              <a:ext uri="{FF2B5EF4-FFF2-40B4-BE49-F238E27FC236}">
                <a16:creationId xmlns:a16="http://schemas.microsoft.com/office/drawing/2014/main" id="{066C7729-6D06-169D-FE0A-24889613D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344" r="95215">
                        <a14:foregroundMark x1="5469" y1="67969" x2="9180" y2="50879"/>
                        <a14:foregroundMark x1="9180" y1="50879" x2="7813" y2="45508"/>
                        <a14:foregroundMark x1="6836" y1="33691" x2="8008" y2="33887"/>
                        <a14:foregroundMark x1="2441" y1="68164" x2="5273" y2="65625"/>
                        <a14:foregroundMark x1="89746" y1="67773" x2="95215" y2="59082"/>
                        <a14:foregroundMark x1="95215" y1="59082" x2="92383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9" y="3185659"/>
            <a:ext cx="5820681" cy="5820681"/>
          </a:xfrm>
          <a:prstGeom prst="rect">
            <a:avLst/>
          </a:prstGeom>
        </p:spPr>
      </p:pic>
      <p:pic>
        <p:nvPicPr>
          <p:cNvPr id="3" name="train">
            <a:hlinkClick r:id="" action="ppaction://media"/>
            <a:extLst>
              <a:ext uri="{FF2B5EF4-FFF2-40B4-BE49-F238E27FC236}">
                <a16:creationId xmlns:a16="http://schemas.microsoft.com/office/drawing/2014/main" id="{E4EB8A90-AFA0-C980-3045-1A1AF6722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1013" y="9145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ECA0D-4E6A-6F25-A289-E4E6ACD77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22" b="89844" l="1270" r="98242">
                        <a14:foregroundMark x1="9375" y1="81152" x2="5664" y2="73730"/>
                        <a14:foregroundMark x1="5664" y1="73730" x2="38770" y2="37695"/>
                        <a14:foregroundMark x1="1270" y1="77930" x2="6445" y2="63965"/>
                        <a14:foregroundMark x1="6836" y1="65820" x2="24609" y2="49023"/>
                        <a14:foregroundMark x1="24805" y1="58398" x2="32324" y2="51074"/>
                        <a14:foregroundMark x1="58691" y1="37695" x2="88770" y2="7422"/>
                        <a14:foregroundMark x1="92969" y1="8203" x2="89160" y2="24707"/>
                        <a14:foregroundMark x1="93750" y1="65820" x2="98242" y2="59961"/>
                        <a14:foregroundMark x1="98242" y1="59961" x2="93945" y2="55273"/>
                        <a14:backgroundMark x1="5078" y1="88379" x2="13086" y2="90137"/>
                        <a14:backgroundMark x1="13086" y1="90137" x2="64844" y2="68555"/>
                        <a14:backgroundMark x1="82422" y1="46289" x2="94727" y2="28906"/>
                        <a14:backgroundMark x1="94727" y1="28906" x2="95117" y2="27344"/>
                        <a14:backgroundMark x1="23340" y1="40527" x2="7227" y2="30273"/>
                        <a14:backgroundMark x1="7227" y1="30273" x2="6836" y2="29883"/>
                        <a14:backgroundMark x1="9961" y1="84473" x2="9961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811" y="3179811"/>
            <a:ext cx="5832377" cy="5832377"/>
          </a:xfrm>
          <a:prstGeom prst="rect">
            <a:avLst/>
          </a:prstGeom>
        </p:spPr>
      </p:pic>
      <p:pic>
        <p:nvPicPr>
          <p:cNvPr id="4" name="kayak">
            <a:hlinkClick r:id="" action="ppaction://media"/>
            <a:extLst>
              <a:ext uri="{FF2B5EF4-FFF2-40B4-BE49-F238E27FC236}">
                <a16:creationId xmlns:a16="http://schemas.microsoft.com/office/drawing/2014/main" id="{939E9B6C-8A3E-960D-3B98-94F9F8A05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6188" y="2024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7B2F7-7054-1903-865D-7D601EB7B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887" r="92188">
                        <a14:foregroundMark x1="9863" y1="58008" x2="8984" y2="49707"/>
                        <a14:foregroundMark x1="8984" y1="49707" x2="9375" y2="48340"/>
                        <a14:foregroundMark x1="92188" y1="50586" x2="86035" y2="51172"/>
                        <a14:foregroundMark x1="86035" y1="51172" x2="86035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27" y="2743201"/>
            <a:ext cx="7346854" cy="7346854"/>
          </a:xfrm>
          <a:prstGeom prst="rect">
            <a:avLst/>
          </a:prstGeom>
        </p:spPr>
      </p:pic>
      <p:pic>
        <p:nvPicPr>
          <p:cNvPr id="4" name="submarine">
            <a:hlinkClick r:id="" action="ppaction://media"/>
            <a:extLst>
              <a:ext uri="{FF2B5EF4-FFF2-40B4-BE49-F238E27FC236}">
                <a16:creationId xmlns:a16="http://schemas.microsoft.com/office/drawing/2014/main" id="{B6B36110-C1E1-CF01-FF3E-E7F0EB8B5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6325" y="3346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F69A0-D8F5-C083-F2EF-FAB006F7D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7402" y1="39063" x2="27148" y2="43555"/>
                        <a14:backgroundMark x1="27148" y1="43555" x2="20898" y2="48828"/>
                        <a14:backgroundMark x1="20898" y1="48828" x2="19434" y2="48828"/>
                        <a14:backgroundMark x1="17871" y1="67969" x2="30762" y2="78223"/>
                        <a14:backgroundMark x1="30762" y1="78223" x2="45898" y2="82227"/>
                        <a14:backgroundMark x1="45898" y1="82227" x2="72070" y2="73145"/>
                        <a14:backgroundMark x1="72070" y1="73145" x2="85059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453" y="2021305"/>
            <a:ext cx="8057147" cy="8057147"/>
          </a:xfrm>
          <a:prstGeom prst="rect">
            <a:avLst/>
          </a:prstGeom>
        </p:spPr>
      </p:pic>
      <p:pic>
        <p:nvPicPr>
          <p:cNvPr id="4" name="raft">
            <a:hlinkClick r:id="" action="ppaction://media"/>
            <a:extLst>
              <a:ext uri="{FF2B5EF4-FFF2-40B4-BE49-F238E27FC236}">
                <a16:creationId xmlns:a16="http://schemas.microsoft.com/office/drawing/2014/main" id="{C110AA55-8BF2-095E-4CC9-64C5A5B18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9938" y="1782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0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D75D7-579E-99CE-25F4-A2BF408D1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82" b="89941" l="9961" r="89941">
                        <a14:foregroundMark x1="29199" y1="26758" x2="41504" y2="13184"/>
                        <a14:foregroundMark x1="41504" y1="13184" x2="49219" y2="9082"/>
                        <a14:foregroundMark x1="49219" y1="9082" x2="60352" y2="11230"/>
                        <a14:foregroundMark x1="60352" y1="11230" x2="63086" y2="15039"/>
                        <a14:foregroundMark x1="30371" y1="23438" x2="39941" y2="12988"/>
                        <a14:foregroundMark x1="39941" y1="12207" x2="31836" y2="18457"/>
                        <a14:foregroundMark x1="31836" y1="18457" x2="29395" y2="21973"/>
                        <a14:foregroundMark x1="42578" y1="68848" x2="51563" y2="69043"/>
                        <a14:foregroundMark x1="51563" y1="69043" x2="57324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188" y="625642"/>
            <a:ext cx="11634152" cy="11634152"/>
          </a:xfrm>
          <a:prstGeom prst="rect">
            <a:avLst/>
          </a:prstGeom>
        </p:spPr>
      </p:pic>
      <p:pic>
        <p:nvPicPr>
          <p:cNvPr id="4" name="hotairballoon">
            <a:hlinkClick r:id="" action="ppaction://media"/>
            <a:extLst>
              <a:ext uri="{FF2B5EF4-FFF2-40B4-BE49-F238E27FC236}">
                <a16:creationId xmlns:a16="http://schemas.microsoft.com/office/drawing/2014/main" id="{E29B601D-4479-7560-5EE4-AEB8A7EFF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6125" y="9159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A0A34-9014-ED7B-49D8-B2E6FC845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6973" l="586" r="99609">
                        <a14:foregroundMark x1="9473" y1="80078" x2="586" y2="83789"/>
                        <a14:foregroundMark x1="19336" y1="89551" x2="5762" y2="96973"/>
                        <a14:foregroundMark x1="89551" y1="56934" x2="99609" y2="52246"/>
                        <a14:backgroundMark x1="40820" y1="85254" x2="75977" y2="72168"/>
                        <a14:backgroundMark x1="75977" y1="72168" x2="99609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634"/>
            <a:ext cx="6858000" cy="6858000"/>
          </a:xfrm>
          <a:prstGeom prst="rect">
            <a:avLst/>
          </a:prstGeom>
        </p:spPr>
      </p:pic>
      <p:pic>
        <p:nvPicPr>
          <p:cNvPr id="4" name="tram">
            <a:hlinkClick r:id="" action="ppaction://media"/>
            <a:extLst>
              <a:ext uri="{FF2B5EF4-FFF2-40B4-BE49-F238E27FC236}">
                <a16:creationId xmlns:a16="http://schemas.microsoft.com/office/drawing/2014/main" id="{3CFD2992-2F72-3588-5A07-419990D63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3525" y="2071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A82D8-F760-6D8F-C38C-3F2B653D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43" y="2269957"/>
            <a:ext cx="7652085" cy="7652085"/>
          </a:xfrm>
          <a:prstGeom prst="rect">
            <a:avLst/>
          </a:prstGeom>
        </p:spPr>
      </p:pic>
      <p:pic>
        <p:nvPicPr>
          <p:cNvPr id="4" name="helicopter">
            <a:hlinkClick r:id="" action="ppaction://media"/>
            <a:extLst>
              <a:ext uri="{FF2B5EF4-FFF2-40B4-BE49-F238E27FC236}">
                <a16:creationId xmlns:a16="http://schemas.microsoft.com/office/drawing/2014/main" id="{89682691-42F4-CC82-24B1-4DE38E97D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5538" y="2024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7101A-6117-848B-75D2-420705E20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3418" r="93262">
                        <a14:foregroundMark x1="51465" y1="67383" x2="80273" y2="54004"/>
                        <a14:foregroundMark x1="80273" y1="54004" x2="86621" y2="52539"/>
                        <a14:foregroundMark x1="86621" y1="52539" x2="92871" y2="55957"/>
                        <a14:foregroundMark x1="92871" y1="55957" x2="84668" y2="65723"/>
                        <a14:foregroundMark x1="84668" y1="65723" x2="73340" y2="70410"/>
                        <a14:foregroundMark x1="73340" y1="70410" x2="71387" y2="70410"/>
                        <a14:foregroundMark x1="93359" y1="60645" x2="92676" y2="53613"/>
                        <a14:foregroundMark x1="92676" y1="53613" x2="92480" y2="53418"/>
                        <a14:foregroundMark x1="66797" y1="10156" x2="58594" y2="10938"/>
                        <a14:foregroundMark x1="58594" y1="10938" x2="57031" y2="12598"/>
                        <a14:foregroundMark x1="4199" y1="71582" x2="8984" y2="66211"/>
                        <a14:foregroundMark x1="8984" y1="66211" x2="7813" y2="56738"/>
                        <a14:foregroundMark x1="7813" y1="56738" x2="12598" y2="54395"/>
                        <a14:foregroundMark x1="3418" y1="72363" x2="6152" y2="71191"/>
                        <a14:backgroundMark x1="95898" y1="65234" x2="91797" y2="70215"/>
                        <a14:backgroundMark x1="91797" y1="70215" x2="84668" y2="74902"/>
                        <a14:backgroundMark x1="84668" y1="74902" x2="88965" y2="69824"/>
                        <a14:backgroundMark x1="88965" y1="69824" x2="92285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46947"/>
            <a:ext cx="6980800" cy="6980800"/>
          </a:xfrm>
          <a:prstGeom prst="rect">
            <a:avLst/>
          </a:prstGeom>
        </p:spPr>
      </p:pic>
      <p:pic>
        <p:nvPicPr>
          <p:cNvPr id="4" name="bulldozer">
            <a:hlinkClick r:id="" action="ppaction://media"/>
            <a:extLst>
              <a:ext uri="{FF2B5EF4-FFF2-40B4-BE49-F238E27FC236}">
                <a16:creationId xmlns:a16="http://schemas.microsoft.com/office/drawing/2014/main" id="{DE2DC8C4-CC3C-F3C8-5CEA-81F402B91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5188" y="1301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1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9C14A-E45C-1069-1B4C-C3BD9554F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89844" l="9082" r="89844">
                        <a14:foregroundMark x1="67383" y1="9570" x2="59570" y2="8398"/>
                        <a14:foregroundMark x1="59570" y1="8398" x2="61035" y2="11816"/>
                        <a14:foregroundMark x1="65625" y1="8691" x2="58496" y2="8496"/>
                        <a14:foregroundMark x1="65820" y1="8887" x2="62598" y2="7910"/>
                        <a14:foregroundMark x1="63086" y1="7813" x2="61230" y2="7715"/>
                        <a14:foregroundMark x1="9082" y1="28711" x2="9082" y2="28711"/>
                        <a14:backgroundMark x1="64063" y1="45313" x2="64063" y2="45313"/>
                        <a14:backgroundMark x1="59473" y1="45898" x2="59473" y2="45898"/>
                        <a14:backgroundMark x1="59668" y1="37109" x2="59668" y2="37109"/>
                        <a14:backgroundMark x1="64258" y1="36719" x2="64258" y2="36719"/>
                        <a14:backgroundMark x1="65332" y1="47754" x2="65332" y2="47754"/>
                        <a14:backgroundMark x1="66504" y1="45508" x2="66504" y2="45508"/>
                        <a14:backgroundMark x1="66504" y1="37207" x2="66504" y2="37207"/>
                        <a14:backgroundMark x1="56934" y1="37207" x2="56934" y2="37207"/>
                        <a14:backgroundMark x1="57031" y1="45215" x2="57031" y2="45215"/>
                        <a14:backgroundMark x1="66602" y1="28906" x2="66602" y2="28906"/>
                        <a14:backgroundMark x1="65625" y1="26758" x2="65625" y2="26758"/>
                        <a14:backgroundMark x1="64063" y1="28223" x2="64063" y2="28223"/>
                        <a14:backgroundMark x1="59766" y1="29199" x2="59766" y2="29199"/>
                        <a14:backgroundMark x1="58398" y1="26074" x2="58398" y2="26074"/>
                        <a14:backgroundMark x1="57324" y1="28516" x2="57324" y2="28516"/>
                        <a14:backgroundMark x1="72461" y1="13281" x2="71191" y2="13086"/>
                        <a14:backgroundMark x1="66211" y1="14063" x2="65918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168" y="1900990"/>
            <a:ext cx="7748336" cy="7748336"/>
          </a:xfrm>
          <a:prstGeom prst="rect">
            <a:avLst/>
          </a:prstGeom>
        </p:spPr>
      </p:pic>
      <p:pic>
        <p:nvPicPr>
          <p:cNvPr id="4" name="crane">
            <a:hlinkClick r:id="" action="ppaction://media"/>
            <a:extLst>
              <a:ext uri="{FF2B5EF4-FFF2-40B4-BE49-F238E27FC236}">
                <a16:creationId xmlns:a16="http://schemas.microsoft.com/office/drawing/2014/main" id="{55FB2F87-F1A2-CD8D-A858-88443B013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6913" y="1349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5A13F5-F2D4-D56D-FA98-ACFA3CCE8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22" b="92480" l="9961" r="92188">
                        <a14:foregroundMark x1="21777" y1="90723" x2="66699" y2="88477"/>
                        <a14:foregroundMark x1="66699" y1="88477" x2="73828" y2="90723"/>
                        <a14:foregroundMark x1="73828" y1="90723" x2="83008" y2="90918"/>
                        <a14:foregroundMark x1="52441" y1="7422" x2="52246" y2="9570"/>
                        <a14:foregroundMark x1="92188" y1="92090" x2="92188" y2="92090"/>
                        <a14:foregroundMark x1="37500" y1="92480" x2="37500" y2="92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907" y="1660360"/>
            <a:ext cx="7940842" cy="7940842"/>
          </a:xfrm>
          <a:prstGeom prst="rect">
            <a:avLst/>
          </a:prstGeom>
        </p:spPr>
      </p:pic>
      <p:pic>
        <p:nvPicPr>
          <p:cNvPr id="4" name="rocket">
            <a:hlinkClick r:id="" action="ppaction://media"/>
            <a:extLst>
              <a:ext uri="{FF2B5EF4-FFF2-40B4-BE49-F238E27FC236}">
                <a16:creationId xmlns:a16="http://schemas.microsoft.com/office/drawing/2014/main" id="{9DFEC301-5D05-7995-3306-FBFAA0FBD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7200" y="2770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7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6FA1F-E95F-DC01-77A6-72D66D88F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383" l="4883" r="90625">
                        <a14:foregroundMark x1="5078" y1="86523" x2="7910" y2="84961"/>
                        <a14:foregroundMark x1="16211" y1="92480" x2="23828" y2="88574"/>
                        <a14:foregroundMark x1="90625" y1="72559" x2="90430" y2="68750"/>
                        <a14:backgroundMark x1="59570" y1="19531" x2="59570" y2="19531"/>
                        <a14:backgroundMark x1="64844" y1="14746" x2="64844" y2="14746"/>
                        <a14:backgroundMark x1="49707" y1="35254" x2="49707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125"/>
            <a:ext cx="7130985" cy="7130985"/>
          </a:xfrm>
          <a:prstGeom prst="rect">
            <a:avLst/>
          </a:prstGeom>
        </p:spPr>
      </p:pic>
      <p:pic>
        <p:nvPicPr>
          <p:cNvPr id="4" name="forklift">
            <a:hlinkClick r:id="" action="ppaction://media"/>
            <a:extLst>
              <a:ext uri="{FF2B5EF4-FFF2-40B4-BE49-F238E27FC236}">
                <a16:creationId xmlns:a16="http://schemas.microsoft.com/office/drawing/2014/main" id="{6E5DFF93-13EE-A1C0-CBA2-E3DB784B0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9938" y="1277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74C7A-B409-BF9B-7DDE-980B4B7C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5078" r="96094">
                        <a14:foregroundMark x1="9375" y1="61816" x2="7520" y2="45020"/>
                        <a14:foregroundMark x1="89648" y1="64941" x2="92383" y2="59375"/>
                        <a14:foregroundMark x1="92383" y1="59375" x2="94141" y2="47266"/>
                        <a14:foregroundMark x1="95508" y1="70605" x2="95508" y2="70605"/>
                        <a14:foregroundMark x1="95801" y1="60840" x2="95801" y2="60840"/>
                        <a14:foregroundMark x1="96191" y1="50000" x2="96191" y2="50000"/>
                        <a14:foregroundMark x1="5859" y1="70605" x2="5859" y2="70605"/>
                        <a14:foregroundMark x1="5469" y1="56250" x2="6250" y2="46289"/>
                        <a14:foregroundMark x1="5469" y1="46094" x2="5664" y2="50195"/>
                        <a14:foregroundMark x1="5664" y1="54688" x2="5664" y2="51758"/>
                        <a14:foregroundMark x1="5664" y1="51758" x2="5859" y2="49902"/>
                        <a14:foregroundMark x1="5078" y1="50781" x2="5273" y2="62402"/>
                        <a14:backgroundMark x1="50586" y1="69629" x2="50488" y2="69336"/>
                        <a14:backgroundMark x1="51758" y1="69824" x2="51758" y2="69824"/>
                        <a14:backgroundMark x1="88086" y1="69727" x2="88477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794" y="3031958"/>
            <a:ext cx="6544411" cy="6544411"/>
          </a:xfrm>
          <a:prstGeom prst="rect">
            <a:avLst/>
          </a:prstGeom>
        </p:spPr>
      </p:pic>
      <p:pic>
        <p:nvPicPr>
          <p:cNvPr id="4" name="car">
            <a:hlinkClick r:id="" action="ppaction://media"/>
            <a:extLst>
              <a:ext uri="{FF2B5EF4-FFF2-40B4-BE49-F238E27FC236}">
                <a16:creationId xmlns:a16="http://schemas.microsoft.com/office/drawing/2014/main" id="{6D57673F-1F2C-C015-39A8-A6C1CC82B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7988" y="2889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30F38-0EF3-FBF8-20C4-98BFB2333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105" r="90625">
                        <a14:foregroundMark x1="10059" y1="25879" x2="9668" y2="21973"/>
                        <a14:foregroundMark x1="9082" y1="63379" x2="12207" y2="58789"/>
                        <a14:foregroundMark x1="49707" y1="74414" x2="57813" y2="66113"/>
                        <a14:foregroundMark x1="57813" y1="66113" x2="68066" y2="61426"/>
                        <a14:foregroundMark x1="50781" y1="68945" x2="52930" y2="68945"/>
                        <a14:foregroundMark x1="89258" y1="65430" x2="90332" y2="59180"/>
                        <a14:foregroundMark x1="90332" y1="59180" x2="88574" y2="57617"/>
                        <a14:foregroundMark x1="90625" y1="44824" x2="90625" y2="37891"/>
                        <a14:foregroundMark x1="90625" y1="37891" x2="90625" y2="37891"/>
                        <a14:foregroundMark x1="53711" y1="27734" x2="57520" y2="33496"/>
                        <a14:foregroundMark x1="43750" y1="54004" x2="29199" y2="63379"/>
                        <a14:foregroundMark x1="31348" y1="59863" x2="37988" y2="56055"/>
                        <a14:foregroundMark x1="8398" y1="73340" x2="8398" y2="73340"/>
                        <a14:foregroundMark x1="8105" y1="62305" x2="8105" y2="62305"/>
                        <a14:backgroundMark x1="44727" y1="82129" x2="38770" y2="84180"/>
                        <a14:backgroundMark x1="38770" y1="84180" x2="34375" y2="84180"/>
                        <a14:backgroundMark x1="43164" y1="74219" x2="42969" y2="69434"/>
                        <a14:backgroundMark x1="59863" y1="82910" x2="91797" y2="67578"/>
                        <a14:backgroundMark x1="36719" y1="70313" x2="36719" y2="70313"/>
                        <a14:backgroundMark x1="26367" y1="82227" x2="26367" y2="82227"/>
                        <a14:backgroundMark x1="37988" y1="43945" x2="38574" y2="39844"/>
                        <a14:backgroundMark x1="38867" y1="40430" x2="37305" y2="43750"/>
                        <a14:backgroundMark x1="37988" y1="44824" x2="37207" y2="44336"/>
                        <a14:backgroundMark x1="26074" y1="30859" x2="25195" y2="30664"/>
                        <a14:backgroundMark x1="16113" y1="47266" x2="16113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411" y="2510589"/>
            <a:ext cx="7170821" cy="7170821"/>
          </a:xfrm>
          <a:prstGeom prst="rect">
            <a:avLst/>
          </a:prstGeom>
        </p:spPr>
      </p:pic>
      <p:pic>
        <p:nvPicPr>
          <p:cNvPr id="4" name="excavator">
            <a:hlinkClick r:id="" action="ppaction://media"/>
            <a:extLst>
              <a:ext uri="{FF2B5EF4-FFF2-40B4-BE49-F238E27FC236}">
                <a16:creationId xmlns:a16="http://schemas.microsoft.com/office/drawing/2014/main" id="{5C418B5C-46AA-85FB-9C33-FC69316EA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68925" y="2047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FF8BB-6934-A599-3A6C-449C68B11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89844" l="98" r="98926">
                        <a14:foregroundMark x1="9668" y1="64648" x2="7031" y2="54492"/>
                        <a14:foregroundMark x1="7031" y1="54492" x2="10156" y2="45605"/>
                        <a14:foregroundMark x1="10156" y1="45605" x2="10449" y2="45313"/>
                        <a14:foregroundMark x1="14844" y1="54199" x2="16309" y2="44238"/>
                        <a14:foregroundMark x1="16309" y1="44238" x2="26953" y2="36523"/>
                        <a14:foregroundMark x1="26953" y1="36523" x2="29590" y2="41699"/>
                        <a14:foregroundMark x1="90430" y1="61426" x2="92188" y2="52051"/>
                        <a14:foregroundMark x1="92188" y1="52051" x2="90234" y2="42969"/>
                        <a14:foregroundMark x1="90234" y1="42969" x2="90039" y2="42871"/>
                        <a14:foregroundMark x1="90820" y1="35059" x2="93555" y2="36914"/>
                        <a14:foregroundMark x1="92969" y1="44043" x2="94922" y2="50781"/>
                        <a14:foregroundMark x1="94922" y1="50781" x2="91992" y2="57910"/>
                        <a14:foregroundMark x1="91992" y1="57910" x2="91211" y2="58594"/>
                        <a14:foregroundMark x1="93555" y1="50488" x2="89453" y2="41211"/>
                        <a14:foregroundMark x1="89453" y1="41211" x2="76563" y2="43750"/>
                        <a14:foregroundMark x1="76563" y1="43750" x2="68750" y2="52246"/>
                        <a14:foregroundMark x1="68750" y1="52246" x2="76660" y2="50391"/>
                        <a14:foregroundMark x1="76660" y1="50391" x2="84570" y2="45996"/>
                        <a14:foregroundMark x1="84570" y1="45996" x2="86230" y2="46875"/>
                        <a14:foregroundMark x1="86035" y1="44629" x2="79199" y2="46289"/>
                        <a14:foregroundMark x1="79199" y1="46289" x2="74414" y2="49023"/>
                        <a14:foregroundMark x1="76074" y1="39453" x2="84473" y2="38086"/>
                        <a14:foregroundMark x1="84473" y1="38086" x2="85059" y2="38086"/>
                        <a14:foregroundMark x1="85449" y1="38086" x2="92383" y2="46289"/>
                        <a14:foregroundMark x1="92383" y1="46289" x2="89648" y2="41113"/>
                        <a14:foregroundMark x1="70898" y1="48438" x2="74219" y2="41699"/>
                        <a14:foregroundMark x1="61133" y1="50879" x2="64746" y2="41309"/>
                        <a14:foregroundMark x1="64746" y1="41309" x2="73340" y2="31152"/>
                        <a14:foregroundMark x1="73340" y1="31152" x2="81543" y2="28809"/>
                        <a14:foregroundMark x1="81543" y1="28809" x2="84863" y2="29492"/>
                        <a14:foregroundMark x1="77051" y1="9570" x2="67969" y2="7813"/>
                        <a14:foregroundMark x1="67969" y1="7813" x2="61133" y2="3613"/>
                        <a14:foregroundMark x1="61133" y1="3613" x2="45996" y2="9766"/>
                        <a14:foregroundMark x1="45996" y1="9766" x2="54688" y2="15137"/>
                        <a14:foregroundMark x1="54688" y1="15137" x2="58301" y2="15137"/>
                        <a14:foregroundMark x1="40332" y1="7422" x2="61328" y2="3711"/>
                        <a14:foregroundMark x1="61328" y1="3711" x2="69434" y2="6543"/>
                        <a14:foregroundMark x1="39355" y1="27539" x2="39355" y2="14551"/>
                        <a14:foregroundMark x1="52539" y1="32715" x2="33008" y2="41016"/>
                        <a14:foregroundMark x1="33008" y1="41016" x2="46094" y2="34863"/>
                        <a14:foregroundMark x1="40527" y1="29102" x2="23047" y2="34961"/>
                        <a14:foregroundMark x1="23047" y1="34961" x2="28516" y2="27637"/>
                        <a14:foregroundMark x1="28516" y1="27637" x2="29004" y2="25098"/>
                        <a14:foregroundMark x1="32129" y1="37891" x2="36328" y2="36914"/>
                        <a14:foregroundMark x1="28809" y1="10938" x2="29492" y2="20996"/>
                        <a14:foregroundMark x1="29492" y1="20996" x2="29785" y2="21777"/>
                        <a14:foregroundMark x1="47559" y1="63574" x2="52637" y2="58984"/>
                        <a14:foregroundMark x1="52637" y1="58984" x2="54102" y2="59180"/>
                        <a14:foregroundMark x1="46289" y1="61621" x2="52148" y2="57617"/>
                        <a14:foregroundMark x1="52148" y1="57617" x2="56543" y2="58008"/>
                        <a14:foregroundMark x1="39941" y1="63379" x2="50293" y2="53711"/>
                        <a14:foregroundMark x1="50293" y1="53711" x2="57520" y2="52246"/>
                        <a14:foregroundMark x1="57520" y1="52246" x2="61328" y2="58789"/>
                        <a14:foregroundMark x1="51563" y1="50098" x2="44727" y2="48047"/>
                        <a14:foregroundMark x1="44727" y1="48047" x2="44336" y2="48047"/>
                        <a14:backgroundMark x1="68457" y1="88770" x2="95801" y2="63965"/>
                        <a14:backgroundMark x1="3613" y1="48828" x2="0" y2="50195"/>
                        <a14:backgroundMark x1="3906" y1="48438" x2="4980" y2="46484"/>
                        <a14:backgroundMark x1="4785" y1="47363" x2="3711" y2="48926"/>
                        <a14:backgroundMark x1="4492" y1="48242" x2="4980" y2="45996"/>
                        <a14:backgroundMark x1="96289" y1="49805" x2="99512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00400"/>
            <a:ext cx="6882062" cy="6882062"/>
          </a:xfrm>
          <a:prstGeom prst="rect">
            <a:avLst/>
          </a:prstGeom>
        </p:spPr>
      </p:pic>
      <p:pic>
        <p:nvPicPr>
          <p:cNvPr id="4" name="tractor">
            <a:hlinkClick r:id="" action="ppaction://media"/>
            <a:extLst>
              <a:ext uri="{FF2B5EF4-FFF2-40B4-BE49-F238E27FC236}">
                <a16:creationId xmlns:a16="http://schemas.microsoft.com/office/drawing/2014/main" id="{CBB74D42-7597-DE74-B6F6-000BC1936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7625" y="1998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2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69F5F-B19A-EB66-28E4-2A8649506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6699" y1="68164" x2="40332" y2="79883"/>
                        <a14:backgroundMark x1="40332" y1="79883" x2="52930" y2="82031"/>
                        <a14:backgroundMark x1="52930" y1="82031" x2="61230" y2="76758"/>
                        <a14:backgroundMark x1="61230" y1="76758" x2="63477" y2="68652"/>
                        <a14:backgroundMark x1="63477" y1="68652" x2="72461" y2="69824"/>
                        <a14:backgroundMark x1="72461" y1="69824" x2="80469" y2="66992"/>
                        <a14:backgroundMark x1="80469" y1="66992" x2="85645" y2="61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121" y="2352173"/>
            <a:ext cx="8398042" cy="8398042"/>
          </a:xfrm>
          <a:prstGeom prst="rect">
            <a:avLst/>
          </a:prstGeom>
        </p:spPr>
      </p:pic>
      <p:pic>
        <p:nvPicPr>
          <p:cNvPr id="4" name="ambulance">
            <a:hlinkClick r:id="" action="ppaction://media"/>
            <a:extLst>
              <a:ext uri="{FF2B5EF4-FFF2-40B4-BE49-F238E27FC236}">
                <a16:creationId xmlns:a16="http://schemas.microsoft.com/office/drawing/2014/main" id="{C2CF3A08-B966-979B-47D2-2DC5C9570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6550" y="1638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jet ski&#10;&#10;AI-generated content may be incorrect.">
            <a:extLst>
              <a:ext uri="{FF2B5EF4-FFF2-40B4-BE49-F238E27FC236}">
                <a16:creationId xmlns:a16="http://schemas.microsoft.com/office/drawing/2014/main" id="{417EFEEE-B9E9-E6B9-ADC3-E909CA6B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1699">
                        <a14:foregroundMark x1="91504" y1="48926" x2="91699" y2="41602"/>
                        <a14:foregroundMark x1="10059" y1="56250" x2="10059" y2="54297"/>
                        <a14:foregroundMark x1="10059" y1="54785" x2="10059" y2="53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659" y="2782093"/>
            <a:ext cx="7512718" cy="7512718"/>
          </a:xfrm>
          <a:prstGeom prst="rect">
            <a:avLst/>
          </a:prstGeom>
        </p:spPr>
      </p:pic>
      <p:pic>
        <p:nvPicPr>
          <p:cNvPr id="3" name="jetski">
            <a:hlinkClick r:id="" action="ppaction://media"/>
            <a:extLst>
              <a:ext uri="{FF2B5EF4-FFF2-40B4-BE49-F238E27FC236}">
                <a16:creationId xmlns:a16="http://schemas.microsoft.com/office/drawing/2014/main" id="{8C20082E-21C3-53E9-92E6-7D7E8BED5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8638" y="2913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EA448-E7B6-86B0-2543-4A80B65F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6367" y1="65332" x2="14551" y2="65625"/>
                        <a14:backgroundMark x1="14551" y1="65625" x2="25488" y2="80273"/>
                        <a14:backgroundMark x1="25488" y1="80273" x2="83105" y2="77441"/>
                        <a14:backgroundMark x1="83105" y1="77441" x2="84961" y2="66309"/>
                        <a14:backgroundMark x1="84961" y1="66309" x2="75195" y2="65332"/>
                        <a14:backgroundMark x1="83398" y1="78711" x2="76367" y2="81348"/>
                        <a14:backgroundMark x1="76367" y1="81348" x2="34570" y2="82227"/>
                        <a14:backgroundMark x1="34570" y1="82227" x2="81348" y2="79883"/>
                        <a14:backgroundMark x1="81348" y1="79883" x2="81836" y2="79883"/>
                        <a14:backgroundMark x1="65039" y1="83496" x2="79297" y2="81543"/>
                        <a14:backgroundMark x1="79297" y1="81543" x2="85547" y2="71973"/>
                        <a14:backgroundMark x1="85547" y1="71973" x2="84570" y2="65137"/>
                        <a14:backgroundMark x1="83594" y1="65137" x2="74805" y2="65332"/>
                        <a14:backgroundMark x1="76367" y1="67480" x2="33105" y2="76074"/>
                        <a14:backgroundMark x1="27051" y1="65918" x2="25000" y2="64551"/>
                        <a14:backgroundMark x1="72852" y1="66504" x2="75586" y2="64453"/>
                        <a14:backgroundMark x1="75586" y1="64453" x2="72949" y2="66797"/>
                        <a14:backgroundMark x1="73242" y1="65918" x2="75195" y2="64648"/>
                        <a14:backgroundMark x1="74414" y1="64648" x2="71777" y2="66992"/>
                        <a14:backgroundMark x1="27539" y1="65820" x2="25391" y2="64844"/>
                        <a14:backgroundMark x1="47656" y1="34766" x2="47656" y2="34766"/>
                        <a14:backgroundMark x1="61816" y1="20898" x2="61816" y2="20898"/>
                        <a14:backgroundMark x1="60059" y1="20508" x2="60059" y2="2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275" y="2152650"/>
            <a:ext cx="8972550" cy="8972550"/>
          </a:xfrm>
          <a:prstGeom prst="rect">
            <a:avLst/>
          </a:prstGeom>
        </p:spPr>
      </p:pic>
      <p:pic>
        <p:nvPicPr>
          <p:cNvPr id="4" name="ship">
            <a:hlinkClick r:id="" action="ppaction://media"/>
            <a:extLst>
              <a:ext uri="{FF2B5EF4-FFF2-40B4-BE49-F238E27FC236}">
                <a16:creationId xmlns:a16="http://schemas.microsoft.com/office/drawing/2014/main" id="{0EB90A9B-E8C1-5F62-B2E3-2FDA15095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2513" y="2119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3249A-18CE-41FF-EA82-B7DE4FE2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89941" l="9961" r="89941">
                        <a14:foregroundMark x1="50977" y1="9473" x2="50977" y2="9473"/>
                        <a14:backgroundMark x1="18164" y1="74512" x2="27930" y2="79688"/>
                        <a14:backgroundMark x1="27930" y1="79688" x2="43359" y2="82715"/>
                        <a14:backgroundMark x1="43359" y1="82715" x2="50781" y2="82031"/>
                        <a14:backgroundMark x1="50781" y1="82031" x2="52637" y2="81055"/>
                        <a14:backgroundMark x1="54004" y1="28809" x2="54883" y2="22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1150" y="906924"/>
            <a:ext cx="9734550" cy="9734550"/>
          </a:xfrm>
          <a:prstGeom prst="rect">
            <a:avLst/>
          </a:prstGeom>
        </p:spPr>
      </p:pic>
      <p:pic>
        <p:nvPicPr>
          <p:cNvPr id="4" name="boat">
            <a:hlinkClick r:id="" action="ppaction://media"/>
            <a:extLst>
              <a:ext uri="{FF2B5EF4-FFF2-40B4-BE49-F238E27FC236}">
                <a16:creationId xmlns:a16="http://schemas.microsoft.com/office/drawing/2014/main" id="{BB17C7A4-98D5-AA04-77BD-DE1A74BA5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8050" y="1398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BFCFE-C27C-E330-29BD-F64F848B8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301" r="91016">
                        <a14:foregroundMark x1="9375" y1="64941" x2="9766" y2="56348"/>
                        <a14:foregroundMark x1="9766" y1="56348" x2="9766" y2="56348"/>
                        <a14:foregroundMark x1="89648" y1="65332" x2="89355" y2="59180"/>
                        <a14:foregroundMark x1="90430" y1="61035" x2="87402" y2="66113"/>
                        <a14:foregroundMark x1="8691" y1="75879" x2="8691" y2="75879"/>
                        <a14:foregroundMark x1="91016" y1="75781" x2="91016" y2="75781"/>
                        <a14:foregroundMark x1="8496" y1="63086" x2="8301" y2="60645"/>
                        <a14:foregroundMark x1="91016" y1="63574" x2="90723" y2="59766"/>
                        <a14:backgroundMark x1="61328" y1="79004" x2="42578" y2="77539"/>
                        <a14:backgroundMark x1="51270" y1="50977" x2="51270" y2="50977"/>
                        <a14:backgroundMark x1="51074" y1="44727" x2="51074" y2="44727"/>
                        <a14:backgroundMark x1="50879" y1="50000" x2="50879" y2="50000"/>
                        <a14:backgroundMark x1="73145" y1="48047" x2="73145" y2="48047"/>
                        <a14:backgroundMark x1="80762" y1="47949" x2="80762" y2="47949"/>
                        <a14:backgroundMark x1="36523" y1="52246" x2="32324" y2="46582"/>
                        <a14:backgroundMark x1="41211" y1="49219" x2="40332" y2="46289"/>
                        <a14:backgroundMark x1="34668" y1="34277" x2="34668" y2="34277"/>
                        <a14:backgroundMark x1="43164" y1="54102" x2="43164" y2="54102"/>
                        <a14:backgroundMark x1="80078" y1="47949" x2="80078" y2="47949"/>
                        <a14:backgroundMark x1="32031" y1="25977" x2="32520" y2="2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537" y="2022069"/>
            <a:ext cx="7267074" cy="7267074"/>
          </a:xfrm>
          <a:prstGeom prst="rect">
            <a:avLst/>
          </a:prstGeom>
        </p:spPr>
      </p:pic>
      <p:pic>
        <p:nvPicPr>
          <p:cNvPr id="4" name="motorcycle">
            <a:hlinkClick r:id="" action="ppaction://media"/>
            <a:extLst>
              <a:ext uri="{FF2B5EF4-FFF2-40B4-BE49-F238E27FC236}">
                <a16:creationId xmlns:a16="http://schemas.microsoft.com/office/drawing/2014/main" id="{D88ECA52-2559-3CF7-10D5-0986B73CF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1438" y="2841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25FF2-E54D-C364-67BD-88D27FE12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934" r="94727">
                        <a14:foregroundMark x1="10059" y1="62988" x2="7031" y2="53711"/>
                        <a14:foregroundMark x1="7031" y1="53711" x2="10352" y2="45996"/>
                        <a14:foregroundMark x1="10352" y1="45996" x2="10449" y2="45898"/>
                        <a14:foregroundMark x1="34375" y1="67188" x2="61914" y2="58691"/>
                        <a14:foregroundMark x1="61914" y1="58691" x2="62305" y2="58398"/>
                        <a14:foregroundMark x1="90137" y1="31543" x2="94727" y2="3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4" y="2334126"/>
            <a:ext cx="6926567" cy="6926567"/>
          </a:xfrm>
          <a:prstGeom prst="rect">
            <a:avLst/>
          </a:prstGeom>
        </p:spPr>
      </p:pic>
      <p:pic>
        <p:nvPicPr>
          <p:cNvPr id="4" name="zeppelin">
            <a:hlinkClick r:id="" action="ppaction://media"/>
            <a:extLst>
              <a:ext uri="{FF2B5EF4-FFF2-40B4-BE49-F238E27FC236}">
                <a16:creationId xmlns:a16="http://schemas.microsoft.com/office/drawing/2014/main" id="{CC11FDAD-25BD-0CDC-3CB7-D6C61D4CC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9063" y="7678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5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0F29D-EE04-EB2F-9774-B7251CC13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5176" r="93945">
                        <a14:foregroundMark x1="10156" y1="77148" x2="8398" y2="69824"/>
                        <a14:foregroundMark x1="8398" y1="69824" x2="8594" y2="63672"/>
                        <a14:foregroundMark x1="6738" y1="42773" x2="8105" y2="43359"/>
                        <a14:foregroundMark x1="5273" y1="34766" x2="5273" y2="35840"/>
                        <a14:foregroundMark x1="90820" y1="29492" x2="90430" y2="32324"/>
                        <a14:foregroundMark x1="91504" y1="57715" x2="92676" y2="64063"/>
                        <a14:foregroundMark x1="92676" y1="64063" x2="91309" y2="70215"/>
                        <a14:foregroundMark x1="91309" y1="70215" x2="90430" y2="70801"/>
                        <a14:foregroundMark x1="93945" y1="83301" x2="93945" y2="83301"/>
                        <a14:backgroundMark x1="77734" y1="87012" x2="32910" y2="85938"/>
                        <a14:backgroundMark x1="16309" y1="85156" x2="23242" y2="85156"/>
                        <a14:backgroundMark x1="23242" y1="85156" x2="25977" y2="84570"/>
                        <a14:backgroundMark x1="21875" y1="84570" x2="16504" y2="84961"/>
                        <a14:backgroundMark x1="85547" y1="84961" x2="78125" y2="84766"/>
                        <a14:backgroundMark x1="25293" y1="65332" x2="25293" y2="65332"/>
                        <a14:backgroundMark x1="21094" y1="60156" x2="21094" y2="60156"/>
                        <a14:backgroundMark x1="16699" y1="60156" x2="16699" y2="60156"/>
                        <a14:backgroundMark x1="16895" y1="64258" x2="16895" y2="64258"/>
                        <a14:backgroundMark x1="20801" y1="64453" x2="20801" y2="64453"/>
                        <a14:backgroundMark x1="32324" y1="64844" x2="32324" y2="64844"/>
                        <a14:backgroundMark x1="48926" y1="71191" x2="48926" y2="71191"/>
                        <a14:backgroundMark x1="48730" y1="66699" x2="48730" y2="66699"/>
                        <a14:backgroundMark x1="56055" y1="66504" x2="56055" y2="66504"/>
                        <a14:backgroundMark x1="69629" y1="66211" x2="69629" y2="66211"/>
                        <a14:backgroundMark x1="70996" y1="69629" x2="70996" y2="69629"/>
                        <a14:backgroundMark x1="38281" y1="65918" x2="3828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" y="2430380"/>
            <a:ext cx="6839442" cy="6839442"/>
          </a:xfrm>
          <a:prstGeom prst="rect">
            <a:avLst/>
          </a:prstGeom>
        </p:spPr>
      </p:pic>
      <p:pic>
        <p:nvPicPr>
          <p:cNvPr id="4" name="carriage">
            <a:hlinkClick r:id="" action="ppaction://media"/>
            <a:extLst>
              <a:ext uri="{FF2B5EF4-FFF2-40B4-BE49-F238E27FC236}">
                <a16:creationId xmlns:a16="http://schemas.microsoft.com/office/drawing/2014/main" id="{639AFF9E-DD95-DA6B-ACE6-DD9B1B43A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9063" y="2047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65F22-7FD9-92CA-D297-B0F3CA85E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641" r="90625">
                        <a14:foregroundMark x1="12402" y1="57910" x2="6641" y2="62012"/>
                        <a14:foregroundMark x1="6641" y1="62012" x2="7324" y2="63477"/>
                        <a14:foregroundMark x1="90625" y1="53809" x2="89160" y2="53809"/>
                        <a14:backgroundMark x1="40234" y1="68555" x2="33789" y2="63867"/>
                        <a14:backgroundMark x1="33789" y1="63867" x2="24316" y2="68359"/>
                        <a14:backgroundMark x1="24316" y1="68359" x2="18164" y2="77539"/>
                        <a14:backgroundMark x1="68750" y1="58594" x2="51563" y2="67578"/>
                        <a14:backgroundMark x1="76074" y1="55078" x2="78711" y2="51563"/>
                        <a14:backgroundMark x1="90234" y1="57910" x2="64648" y2="78418"/>
                        <a14:backgroundMark x1="64648" y1="78418" x2="36523" y2="8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78" y="2354179"/>
            <a:ext cx="7483642" cy="7483642"/>
          </a:xfrm>
          <a:prstGeom prst="rect">
            <a:avLst/>
          </a:prstGeom>
        </p:spPr>
      </p:pic>
      <p:pic>
        <p:nvPicPr>
          <p:cNvPr id="4" name="sleigh">
            <a:hlinkClick r:id="" action="ppaction://media"/>
            <a:extLst>
              <a:ext uri="{FF2B5EF4-FFF2-40B4-BE49-F238E27FC236}">
                <a16:creationId xmlns:a16="http://schemas.microsoft.com/office/drawing/2014/main" id="{297D4F36-19FC-BCC8-78C5-83508167F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4238" y="2455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13DDC-A419-B915-D8F9-505B1A258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637" r="99121">
                        <a14:foregroundMark x1="6641" y1="75293" x2="9082" y2="53711"/>
                        <a14:foregroundMark x1="90234" y1="79004" x2="95605" y2="62305"/>
                        <a14:foregroundMark x1="95605" y1="62305" x2="91699" y2="44922"/>
                        <a14:foregroundMark x1="2734" y1="75586" x2="2734" y2="75586"/>
                        <a14:foregroundMark x1="99121" y1="75195" x2="99121" y2="75195"/>
                        <a14:backgroundMark x1="53613" y1="84668" x2="53613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4" y="2791327"/>
            <a:ext cx="6022012" cy="6022012"/>
          </a:xfrm>
          <a:prstGeom prst="rect">
            <a:avLst/>
          </a:prstGeom>
        </p:spPr>
      </p:pic>
      <p:pic>
        <p:nvPicPr>
          <p:cNvPr id="4" name="van">
            <a:hlinkClick r:id="" action="ppaction://media"/>
            <a:extLst>
              <a:ext uri="{FF2B5EF4-FFF2-40B4-BE49-F238E27FC236}">
                <a16:creationId xmlns:a16="http://schemas.microsoft.com/office/drawing/2014/main" id="{BAB926C7-5199-7CE9-E3B5-0473C7705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8275" y="325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54821-A9D6-5521-EDF4-80C929778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8" b="89941" l="9961" r="89941">
                        <a14:foregroundMark x1="82422" y1="6738" x2="68848" y2="10645"/>
                        <a14:backgroundMark x1="41406" y1="77637" x2="23242" y2="73438"/>
                        <a14:backgroundMark x1="23242" y1="73438" x2="18945" y2="50000"/>
                        <a14:backgroundMark x1="18945" y1="50000" x2="20313" y2="38086"/>
                        <a14:backgroundMark x1="20313" y1="38086" x2="23828" y2="32813"/>
                        <a14:backgroundMark x1="23828" y1="32813" x2="38770" y2="24805"/>
                        <a14:backgroundMark x1="38770" y1="24805" x2="46777" y2="23047"/>
                        <a14:backgroundMark x1="46777" y1="23047" x2="47754" y2="22070"/>
                        <a14:backgroundMark x1="61523" y1="23926" x2="74414" y2="28906"/>
                        <a14:backgroundMark x1="74414" y1="28906" x2="85059" y2="50293"/>
                        <a14:backgroundMark x1="85059" y1="50293" x2="82520" y2="66895"/>
                        <a14:backgroundMark x1="82520" y1="66895" x2="76270" y2="78027"/>
                        <a14:backgroundMark x1="76270" y1="78027" x2="71387" y2="73242"/>
                        <a14:backgroundMark x1="71387" y1="73242" x2="71289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9388" y="1564105"/>
            <a:ext cx="9889958" cy="9889958"/>
          </a:xfrm>
          <a:prstGeom prst="rect">
            <a:avLst/>
          </a:prstGeom>
        </p:spPr>
      </p:pic>
      <p:pic>
        <p:nvPicPr>
          <p:cNvPr id="5" name="cablecar">
            <a:hlinkClick r:id="" action="ppaction://media"/>
            <a:extLst>
              <a:ext uri="{FF2B5EF4-FFF2-40B4-BE49-F238E27FC236}">
                <a16:creationId xmlns:a16="http://schemas.microsoft.com/office/drawing/2014/main" id="{69BB4765-DF71-3E78-06F8-99FC9BE1D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4463" y="15414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9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yellow bus&#10;&#10;AI-generated content may be incorrect.">
            <a:extLst>
              <a:ext uri="{FF2B5EF4-FFF2-40B4-BE49-F238E27FC236}">
                <a16:creationId xmlns:a16="http://schemas.microsoft.com/office/drawing/2014/main" id="{D68F1F8A-355E-AEFA-AA22-4BA2DEEB9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348" r="90820">
                        <a14:foregroundMark x1="7422" y1="42480" x2="12598" y2="45703"/>
                        <a14:foregroundMark x1="7227" y1="57227" x2="7227" y2="57227"/>
                        <a14:foregroundMark x1="6738" y1="46387" x2="6738" y2="41504"/>
                        <a14:foregroundMark x1="6445" y1="69238" x2="6445" y2="69238"/>
                        <a14:foregroundMark x1="90039" y1="41309" x2="88281" y2="55273"/>
                        <a14:foregroundMark x1="90820" y1="78027" x2="90820" y2="78027"/>
                        <a14:backgroundMark x1="74902" y1="81152" x2="38965" y2="81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127"/>
            <a:ext cx="6994648" cy="6994648"/>
          </a:xfrm>
          <a:prstGeom prst="rect">
            <a:avLst/>
          </a:prstGeom>
        </p:spPr>
      </p:pic>
      <p:pic>
        <p:nvPicPr>
          <p:cNvPr id="4" name="bus">
            <a:hlinkClick r:id="" action="ppaction://media"/>
            <a:extLst>
              <a:ext uri="{FF2B5EF4-FFF2-40B4-BE49-F238E27FC236}">
                <a16:creationId xmlns:a16="http://schemas.microsoft.com/office/drawing/2014/main" id="{1698A802-CD7B-AC83-0372-D9B09E959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7625" y="2865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fire truck&#10;&#10;AI-generated content may be incorrect.">
            <a:extLst>
              <a:ext uri="{FF2B5EF4-FFF2-40B4-BE49-F238E27FC236}">
                <a16:creationId xmlns:a16="http://schemas.microsoft.com/office/drawing/2014/main" id="{1C545BED-2C80-FCE9-A283-F8CA3A76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813" r="92090">
                        <a14:foregroundMark x1="10254" y1="40625" x2="7813" y2="32520"/>
                        <a14:foregroundMark x1="91992" y1="70508" x2="88867" y2="63965"/>
                        <a14:foregroundMark x1="92090" y1="39551" x2="92090" y2="39551"/>
                        <a14:foregroundMark x1="92090" y1="45410" x2="92090" y2="45410"/>
                        <a14:backgroundMark x1="41504" y1="20898" x2="41992" y2="20410"/>
                        <a14:backgroundMark x1="36328" y1="21094" x2="35938" y2="20898"/>
                        <a14:backgroundMark x1="35059" y1="19238" x2="35059" y2="19238"/>
                        <a14:backgroundMark x1="43555" y1="16211" x2="43555" y2="16211"/>
                        <a14:backgroundMark x1="34473" y1="18164" x2="34473" y2="18164"/>
                        <a14:backgroundMark x1="34375" y1="17480" x2="34375" y2="17480"/>
                        <a14:backgroundMark x1="30664" y1="79688" x2="30664" y2="79688"/>
                        <a14:backgroundMark x1="64551" y1="79688" x2="64551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065"/>
            <a:ext cx="6893869" cy="6893869"/>
          </a:xfrm>
          <a:prstGeom prst="rect">
            <a:avLst/>
          </a:prstGeom>
        </p:spPr>
      </p:pic>
      <p:pic>
        <p:nvPicPr>
          <p:cNvPr id="4" name="firetruck">
            <a:hlinkClick r:id="" action="ppaction://media"/>
            <a:extLst>
              <a:ext uri="{FF2B5EF4-FFF2-40B4-BE49-F238E27FC236}">
                <a16:creationId xmlns:a16="http://schemas.microsoft.com/office/drawing/2014/main" id="{23FCBD8B-A63F-E1A1-6645-FE2C843DA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1438" y="195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5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07573-0900-B084-DD9A-D3F664CEB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246" r="99512">
                        <a14:foregroundMark x1="8398" y1="70410" x2="5469" y2="45898"/>
                        <a14:foregroundMark x1="91211" y1="68945" x2="99023" y2="53418"/>
                        <a14:foregroundMark x1="99023" y1="53418" x2="95313" y2="46191"/>
                        <a14:foregroundMark x1="95313" y1="46191" x2="92676" y2="43652"/>
                        <a14:foregroundMark x1="98828" y1="49316" x2="99609" y2="53223"/>
                        <a14:foregroundMark x1="3711" y1="77246" x2="3711" y2="77246"/>
                        <a14:foregroundMark x1="2539" y1="61816" x2="5664" y2="61816"/>
                        <a14:foregroundMark x1="2246" y1="53516" x2="2734" y2="48633"/>
                        <a14:foregroundMark x1="99121" y1="61328" x2="99121" y2="61328"/>
                        <a14:backgroundMark x1="99609" y1="58105" x2="99609" y2="5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6" y="2682690"/>
            <a:ext cx="6437248" cy="6437248"/>
          </a:xfrm>
          <a:prstGeom prst="rect">
            <a:avLst/>
          </a:prstGeom>
        </p:spPr>
      </p:pic>
      <p:pic>
        <p:nvPicPr>
          <p:cNvPr id="3" name="pickup">
            <a:hlinkClick r:id="" action="ppaction://media"/>
            <a:extLst>
              <a:ext uri="{FF2B5EF4-FFF2-40B4-BE49-F238E27FC236}">
                <a16:creationId xmlns:a16="http://schemas.microsoft.com/office/drawing/2014/main" id="{F0B3D308-37CC-051C-D036-19045DF6E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9938" y="279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9F802-029D-94BB-3B09-068DEF016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3223" r="96680">
                        <a14:foregroundMark x1="3320" y1="50195" x2="13086" y2="56738"/>
                        <a14:foregroundMark x1="96484" y1="50586" x2="89941" y2="52539"/>
                        <a14:foregroundMark x1="89941" y1="52539" x2="89941" y2="52539"/>
                        <a14:foregroundMark x1="96680" y1="50000" x2="93262" y2="51758"/>
                        <a14:foregroundMark x1="5078" y1="47168" x2="3809" y2="47168"/>
                        <a14:backgroundMark x1="9961" y1="93262" x2="2734" y2="78125"/>
                        <a14:backgroundMark x1="5176" y1="82715" x2="38281" y2="85156"/>
                        <a14:backgroundMark x1="38281" y1="85156" x2="44629" y2="81641"/>
                        <a14:backgroundMark x1="44629" y1="81641" x2="47266" y2="70313"/>
                        <a14:backgroundMark x1="48438" y1="80078" x2="77930" y2="83008"/>
                        <a14:backgroundMark x1="77930" y1="83008" x2="86426" y2="76270"/>
                        <a14:backgroundMark x1="86426" y1="76270" x2="78125" y2="65332"/>
                        <a14:backgroundMark x1="80176" y1="36816" x2="86914" y2="17871"/>
                        <a14:backgroundMark x1="56250" y1="28613" x2="66406" y2="4688"/>
                        <a14:backgroundMark x1="66406" y1="4688" x2="66406" y2="4688"/>
                        <a14:backgroundMark x1="2148" y1="63770" x2="1758" y2="57129"/>
                        <a14:backgroundMark x1="89063" y1="47754" x2="94043" y2="44434"/>
                        <a14:backgroundMark x1="75098" y1="51172" x2="83105" y2="49609"/>
                        <a14:backgroundMark x1="83105" y1="49609" x2="83887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770"/>
            <a:ext cx="6858000" cy="6858000"/>
          </a:xfrm>
          <a:prstGeom prst="rect">
            <a:avLst/>
          </a:prstGeom>
        </p:spPr>
      </p:pic>
      <p:pic>
        <p:nvPicPr>
          <p:cNvPr id="4" name="airplane">
            <a:hlinkClick r:id="" action="ppaction://media"/>
            <a:extLst>
              <a:ext uri="{FF2B5EF4-FFF2-40B4-BE49-F238E27FC236}">
                <a16:creationId xmlns:a16="http://schemas.microsoft.com/office/drawing/2014/main" id="{D39255B3-539E-B302-3E0A-CB2564E48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288" y="1614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orange bicycle&#10;&#10;AI-generated content may be incorrect.">
            <a:extLst>
              <a:ext uri="{FF2B5EF4-FFF2-40B4-BE49-F238E27FC236}">
                <a16:creationId xmlns:a16="http://schemas.microsoft.com/office/drawing/2014/main" id="{A85B8F25-4482-8895-F045-D46563943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016" l="8008" r="90234">
                        <a14:foregroundMark x1="11035" y1="79980" x2="8203" y2="71094"/>
                        <a14:foregroundMark x1="8203" y1="71094" x2="9180" y2="65234"/>
                        <a14:foregroundMark x1="45898" y1="7715" x2="49512" y2="8984"/>
                        <a14:foregroundMark x1="12891" y1="91113" x2="14063" y2="90527"/>
                        <a14:foregroundMark x1="90234" y1="49512" x2="89844" y2="48340"/>
                        <a14:backgroundMark x1="72266" y1="13965" x2="72266" y2="13965"/>
                        <a14:backgroundMark x1="57617" y1="9961" x2="57617" y2="9961"/>
                        <a14:backgroundMark x1="69336" y1="11914" x2="69336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3837"/>
            <a:ext cx="7028662" cy="7028662"/>
          </a:xfrm>
          <a:prstGeom prst="rect">
            <a:avLst/>
          </a:prstGeom>
        </p:spPr>
      </p:pic>
      <p:pic>
        <p:nvPicPr>
          <p:cNvPr id="4" name="bicycle">
            <a:hlinkClick r:id="" action="ppaction://media"/>
            <a:extLst>
              <a:ext uri="{FF2B5EF4-FFF2-40B4-BE49-F238E27FC236}">
                <a16:creationId xmlns:a16="http://schemas.microsoft.com/office/drawing/2014/main" id="{2ED12D4F-E449-125D-FF33-E668A545F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9713" y="18303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F46C1-43FB-63CA-EA1C-D42BD0045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0137">
                        <a14:foregroundMark x1="10840" y1="63770" x2="6055" y2="61426"/>
                        <a14:foregroundMark x1="90137" y1="70020" x2="90137" y2="62402"/>
                        <a14:backgroundMark x1="69824" y1="54199" x2="74805" y2="30273"/>
                        <a14:backgroundMark x1="19824" y1="51270" x2="20996" y2="44043"/>
                        <a14:backgroundMark x1="38965" y1="56641" x2="36914" y2="49805"/>
                        <a14:backgroundMark x1="34766" y1="37891" x2="34766" y2="37891"/>
                        <a14:backgroundMark x1="40137" y1="64160" x2="40137" y2="63574"/>
                        <a14:backgroundMark x1="63086" y1="65820" x2="63574" y2="72266"/>
                        <a14:backgroundMark x1="63574" y1="72266" x2="54004" y2="81152"/>
                        <a14:backgroundMark x1="54004" y1="81152" x2="45117" y2="82520"/>
                        <a14:backgroundMark x1="46191" y1="71289" x2="46191" y2="71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13810"/>
            <a:ext cx="7170821" cy="7170821"/>
          </a:xfrm>
          <a:prstGeom prst="rect">
            <a:avLst/>
          </a:prstGeom>
        </p:spPr>
      </p:pic>
      <p:pic>
        <p:nvPicPr>
          <p:cNvPr id="4" name="tricycle">
            <a:hlinkClick r:id="" action="ppaction://media"/>
            <a:extLst>
              <a:ext uri="{FF2B5EF4-FFF2-40B4-BE49-F238E27FC236}">
                <a16:creationId xmlns:a16="http://schemas.microsoft.com/office/drawing/2014/main" id="{914E0B12-778E-A92F-F58C-F9F1FFBCF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8213" y="2528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</TotalTime>
  <Words>0</Words>
  <Application>Microsoft Office PowerPoint</Application>
  <PresentationFormat>Widescreen</PresentationFormat>
  <Paragraphs>0</Paragraphs>
  <Slides>30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29</cp:revision>
  <dcterms:created xsi:type="dcterms:W3CDTF">2025-03-19T14:50:44Z</dcterms:created>
  <dcterms:modified xsi:type="dcterms:W3CDTF">2025-05-05T18:51:55Z</dcterms:modified>
</cp:coreProperties>
</file>